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18"/>
  </p:notesMasterIdLst>
  <p:handoutMasterIdLst>
    <p:handoutMasterId r:id="rId19"/>
  </p:handoutMasterIdLst>
  <p:sldIdLst>
    <p:sldId id="259" r:id="rId2"/>
    <p:sldId id="291" r:id="rId3"/>
    <p:sldId id="260" r:id="rId4"/>
    <p:sldId id="262" r:id="rId5"/>
    <p:sldId id="285" r:id="rId6"/>
    <p:sldId id="265" r:id="rId7"/>
    <p:sldId id="266" r:id="rId8"/>
    <p:sldId id="294" r:id="rId9"/>
    <p:sldId id="286" r:id="rId10"/>
    <p:sldId id="293" r:id="rId11"/>
    <p:sldId id="287" r:id="rId12"/>
    <p:sldId id="288" r:id="rId13"/>
    <p:sldId id="292" r:id="rId14"/>
    <p:sldId id="289" r:id="rId15"/>
    <p:sldId id="290" r:id="rId16"/>
    <p:sldId id="282" r:id="rId1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B1D8"/>
    <a:srgbClr val="3F6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49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2019/12/25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72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09490" y="3899917"/>
            <a:ext cx="8325019" cy="1114192"/>
          </a:xfrm>
        </p:spPr>
        <p:txBody>
          <a:bodyPr/>
          <a:lstStyle/>
          <a:p>
            <a:r>
              <a:rPr lang="zh-CN" altLang="en-US" sz="2400" dirty="0"/>
              <a:t>开源硬件创客实践期末大作业汇报</a:t>
            </a:r>
            <a:br>
              <a:rPr lang="en-US" altLang="zh-CN" sz="2400" dirty="0"/>
            </a:br>
            <a:r>
              <a:rPr lang="en-US" altLang="zh-CN" sz="2400" dirty="0"/>
              <a:t>	——Team6	 </a:t>
            </a:r>
            <a:endParaRPr lang="zh-CN" altLang="en-US" sz="24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5143563" y="4925332"/>
            <a:ext cx="5820358" cy="468179"/>
          </a:xfrm>
        </p:spPr>
        <p:txBody>
          <a:bodyPr/>
          <a:lstStyle/>
          <a:p>
            <a:r>
              <a:rPr lang="zh-CN" altLang="en-US" dirty="0"/>
              <a:t>姚迪熙 </a:t>
            </a:r>
            <a:r>
              <a:rPr lang="en-US" altLang="zh-CN" dirty="0"/>
              <a:t>518021910367 </a:t>
            </a:r>
            <a:r>
              <a:rPr lang="zh-CN" altLang="en-US" dirty="0"/>
              <a:t>电院</a:t>
            </a:r>
            <a:endParaRPr lang="en-US" altLang="zh-CN" dirty="0"/>
          </a:p>
          <a:p>
            <a:r>
              <a:rPr lang="zh-CN" altLang="en-US" dirty="0"/>
              <a:t>葛龙渊 </a:t>
            </a:r>
            <a:r>
              <a:rPr lang="en-US" altLang="zh-CN" dirty="0"/>
              <a:t>518021911162 </a:t>
            </a:r>
            <a:r>
              <a:rPr lang="zh-CN" altLang="en-US" dirty="0"/>
              <a:t>电院</a:t>
            </a:r>
            <a:endParaRPr lang="en-US" altLang="zh-CN" dirty="0"/>
          </a:p>
          <a:p>
            <a:r>
              <a:rPr lang="zh-CN" altLang="en-US" dirty="0"/>
              <a:t>何俟清 </a:t>
            </a:r>
            <a:r>
              <a:rPr lang="en-US" altLang="zh-CN" dirty="0"/>
              <a:t>518021911163 </a:t>
            </a:r>
            <a:r>
              <a:rPr lang="zh-CN" altLang="en-US" dirty="0"/>
              <a:t>电院</a:t>
            </a:r>
            <a:endParaRPr lang="en-US" altLang="zh-CN" dirty="0"/>
          </a:p>
          <a:p>
            <a:r>
              <a:rPr lang="zh-CN" altLang="en-US" dirty="0"/>
              <a:t>石炜昂 </a:t>
            </a:r>
            <a:r>
              <a:rPr lang="en-US" altLang="zh-CN" dirty="0"/>
              <a:t>517021910072 </a:t>
            </a:r>
            <a:r>
              <a:rPr lang="zh-CN" altLang="en-US" dirty="0"/>
              <a:t>电院</a:t>
            </a:r>
            <a:endParaRPr lang="en-US" altLang="zh-CN" dirty="0"/>
          </a:p>
          <a:p>
            <a:r>
              <a:rPr lang="zh-CN" altLang="en-US" dirty="0"/>
              <a:t>马志海 </a:t>
            </a:r>
            <a:r>
              <a:rPr lang="en-US" altLang="zh-CN" dirty="0"/>
              <a:t>516030910262 </a:t>
            </a:r>
            <a:r>
              <a:rPr lang="zh-CN" altLang="en-US" dirty="0"/>
              <a:t>电院</a:t>
            </a:r>
          </a:p>
        </p:txBody>
      </p:sp>
    </p:spTree>
    <p:extLst>
      <p:ext uri="{BB962C8B-B14F-4D97-AF65-F5344CB8AC3E}">
        <p14:creationId xmlns:p14="http://schemas.microsoft.com/office/powerpoint/2010/main" val="2049770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60912E-D2EA-4700-B79B-6E8E554069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B93CB73-D10C-44FC-9729-B4954DEF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外设完成后</a:t>
            </a:r>
          </a:p>
        </p:txBody>
      </p:sp>
    </p:spTree>
    <p:extLst>
      <p:ext uri="{BB962C8B-B14F-4D97-AF65-F5344CB8AC3E}">
        <p14:creationId xmlns:p14="http://schemas.microsoft.com/office/powerpoint/2010/main" val="314692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13D2D8-0E32-41B1-B4C9-CA4ABFB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代码如下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0358D-0DD4-40F7-B568-E72F1F14F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" y="1669002"/>
            <a:ext cx="4823393" cy="48041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C05B98-F45C-4854-B6A4-7AD8AAAE57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31"/>
          <a:stretch/>
        </p:blipFill>
        <p:spPr>
          <a:xfrm>
            <a:off x="5006651" y="1837678"/>
            <a:ext cx="2690289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08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根据人脸识别到的位置</a:t>
            </a:r>
            <a:endParaRPr lang="en-US" altLang="zh-CN" dirty="0"/>
          </a:p>
          <a:p>
            <a:r>
              <a:rPr lang="zh-CN" altLang="en-US" dirty="0"/>
              <a:t>当面部移动的时候</a:t>
            </a:r>
            <a:r>
              <a:rPr lang="en-US" altLang="zh-CN" dirty="0"/>
              <a:t>MC</a:t>
            </a:r>
            <a:r>
              <a:rPr lang="zh-CN" altLang="en-US" dirty="0"/>
              <a:t>里面的小人也会随之移动</a:t>
            </a:r>
            <a:endParaRPr lang="en-US" altLang="zh-CN" dirty="0"/>
          </a:p>
          <a:p>
            <a:r>
              <a:rPr lang="zh-CN" altLang="en-US" dirty="0"/>
              <a:t>在游戏开始的时候建造一个房子如果成功到达，游戏胜利</a:t>
            </a:r>
            <a:endParaRPr lang="en-US" altLang="zh-CN" dirty="0"/>
          </a:p>
          <a:p>
            <a:r>
              <a:rPr lang="zh-CN" altLang="en-US" dirty="0"/>
              <a:t>如果在到达目的地之前被物理世界的投石机打中，我的世界里面也会结束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2286000" lvl="5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我的世界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057BA3-962E-444F-94D4-6C16DACBA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50" y="1440007"/>
            <a:ext cx="6454699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5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220E811-97C6-4604-9647-2D10D2BF19AC}"/>
              </a:ext>
            </a:extLst>
          </p:cNvPr>
          <p:cNvSpPr txBox="1"/>
          <p:nvPr/>
        </p:nvSpPr>
        <p:spPr>
          <a:xfrm>
            <a:off x="683581" y="1669002"/>
            <a:ext cx="241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房屋建造核心代码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4186CC-A2AB-43EC-BA70-0EBB8D1C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5" y="2180586"/>
            <a:ext cx="5288738" cy="40770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DC6782-E3B2-4062-95E8-3CD23C73061B}"/>
              </a:ext>
            </a:extLst>
          </p:cNvPr>
          <p:cNvSpPr txBox="1"/>
          <p:nvPr/>
        </p:nvSpPr>
        <p:spPr>
          <a:xfrm>
            <a:off x="5228948" y="1669002"/>
            <a:ext cx="348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检测人物位置核心代码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34AD4D3-964D-4B36-A324-441CDA6C9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847" y="2167615"/>
            <a:ext cx="3480046" cy="8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4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最终我们将所有软硬件以及程序全部部署到树莓派上面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2286000" lvl="5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树莓派部署</a:t>
            </a: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D2E2F01-FD60-4821-964E-6D41427498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8FA3E7-D997-49CB-AD5E-200A1846E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87" y="2941283"/>
            <a:ext cx="50768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5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More Efficient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使用神经棒加速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使用</a:t>
            </a:r>
            <a:r>
              <a:rPr lang="en-US" altLang="zh-CN" dirty="0"/>
              <a:t>Yolo</a:t>
            </a:r>
            <a:r>
              <a:rPr lang="zh-CN" altLang="en-US" dirty="0"/>
              <a:t>算法检测种类更多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Fun</a:t>
            </a:r>
          </a:p>
          <a:p>
            <a:pPr marL="0" indent="0">
              <a:buNone/>
            </a:pPr>
            <a:r>
              <a:rPr lang="en-US" altLang="zh-CN" dirty="0"/>
              <a:t> 	</a:t>
            </a:r>
            <a:r>
              <a:rPr lang="zh-CN" altLang="en-US" dirty="0"/>
              <a:t>我们的项目是一个物理与虚拟世界结合的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更多玩家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结合</a:t>
            </a:r>
            <a:r>
              <a:rPr lang="en-US" altLang="zh-CN" dirty="0"/>
              <a:t>VR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运动范围更大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逃杀种类更多样</a:t>
            </a:r>
            <a:endParaRPr lang="en-US" altLang="zh-CN" dirty="0"/>
          </a:p>
          <a:p>
            <a:pPr marL="2286000" lvl="5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进一步展望</a:t>
            </a:r>
          </a:p>
        </p:txBody>
      </p:sp>
      <p:pic>
        <p:nvPicPr>
          <p:cNvPr id="4" name="Picture 4" descr="Image result for movidius">
            <a:extLst>
              <a:ext uri="{FF2B5EF4-FFF2-40B4-BE49-F238E27FC236}">
                <a16:creationId xmlns:a16="http://schemas.microsoft.com/office/drawing/2014/main" id="{2457A87D-5A11-426A-8173-52D10A1FC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297" y="1779357"/>
            <a:ext cx="2931678" cy="164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916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36297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BA1268-3F86-4532-AD07-F746C12F93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428795"/>
          </a:xfrm>
        </p:spPr>
        <p:txBody>
          <a:bodyPr/>
          <a:lstStyle/>
          <a:p>
            <a:r>
              <a:rPr lang="zh-CN" altLang="en-US" dirty="0"/>
              <a:t>你发现你在一个陌生的世界里</a:t>
            </a:r>
            <a:endParaRPr lang="en-US" altLang="zh-CN" dirty="0"/>
          </a:p>
          <a:p>
            <a:r>
              <a:rPr lang="zh-CN" altLang="en-US" dirty="0"/>
              <a:t>不远处有一个黄金屋，里面有财宝，更重要的是那里是安全的</a:t>
            </a:r>
            <a:endParaRPr lang="en-US" altLang="zh-CN" dirty="0"/>
          </a:p>
          <a:p>
            <a:r>
              <a:rPr lang="zh-CN" altLang="en-US" dirty="0"/>
              <a:t>你得逃到那里，但是你只能通过控制物理世界的你来移动</a:t>
            </a:r>
            <a:endParaRPr lang="en-US" altLang="zh-CN" dirty="0"/>
          </a:p>
          <a:p>
            <a:r>
              <a:rPr lang="zh-CN" altLang="en-US" dirty="0"/>
              <a:t>物理世界的你在移动的过程中，有一个机器会不断试图攻击你</a:t>
            </a:r>
            <a:endParaRPr lang="en-US" altLang="zh-CN" dirty="0"/>
          </a:p>
          <a:p>
            <a:r>
              <a:rPr lang="zh-CN" altLang="en-US" dirty="0"/>
              <a:t>这个机器可以自由移动和瞄准以及攻击</a:t>
            </a:r>
            <a:endParaRPr lang="en-US" altLang="zh-CN" dirty="0"/>
          </a:p>
          <a:p>
            <a:r>
              <a:rPr lang="zh-CN" altLang="en-US" dirty="0"/>
              <a:t>当你被他打中的时候，物理世界的你</a:t>
            </a:r>
            <a:endParaRPr lang="en-US" altLang="zh-CN" dirty="0"/>
          </a:p>
          <a:p>
            <a:r>
              <a:rPr lang="zh-CN" altLang="en-US" dirty="0"/>
              <a:t>脸会有点疼</a:t>
            </a:r>
            <a:endParaRPr lang="en-US" altLang="zh-CN" dirty="0"/>
          </a:p>
          <a:p>
            <a:r>
              <a:rPr lang="zh-CN" altLang="en-US" dirty="0"/>
              <a:t>虚拟世界的你，会这样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D732BFE-67E6-498E-A16B-68F27D051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  <a:r>
              <a:rPr lang="en-US" altLang="zh-CN" dirty="0"/>
              <a:t>——</a:t>
            </a:r>
            <a:r>
              <a:rPr lang="zh-CN" altLang="en-US" dirty="0"/>
              <a:t>攻城车 和 大逃杀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E7BB9F-9ADA-4002-8885-62E2C96EE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984" y="736624"/>
            <a:ext cx="6569009" cy="39322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1751BE-21FB-4581-AC75-F60086B48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2" y="2250173"/>
            <a:ext cx="5866230" cy="356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9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1535" y="726501"/>
            <a:ext cx="843427" cy="443226"/>
            <a:chOff x="666810" y="2586037"/>
            <a:chExt cx="468000" cy="245937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7" name="直接连接符 6"/>
          <p:cNvCxnSpPr>
            <a:stCxn id="4" idx="6"/>
          </p:cNvCxnSpPr>
          <p:nvPr/>
        </p:nvCxnSpPr>
        <p:spPr>
          <a:xfrm>
            <a:off x="2534033" y="1134166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915073" y="697685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投石机功能</a:t>
            </a:r>
            <a:endParaRPr lang="en-US" altLang="zh-CN" sz="24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841535" y="1646474"/>
            <a:ext cx="843427" cy="443226"/>
            <a:chOff x="666810" y="2586037"/>
            <a:chExt cx="468000" cy="245937"/>
          </a:xfrm>
        </p:grpSpPr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4" name="文本框 1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>
            <a:stCxn id="13" idx="6"/>
          </p:cNvCxnSpPr>
          <p:nvPr/>
        </p:nvCxnSpPr>
        <p:spPr>
          <a:xfrm>
            <a:off x="2534033" y="2054139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15073" y="1617658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人脸检测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841535" y="2566447"/>
            <a:ext cx="843427" cy="443226"/>
            <a:chOff x="666810" y="2586037"/>
            <a:chExt cx="468000" cy="245937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>
            <a:stCxn id="18" idx="6"/>
          </p:cNvCxnSpPr>
          <p:nvPr/>
        </p:nvCxnSpPr>
        <p:spPr>
          <a:xfrm>
            <a:off x="2534033" y="2974112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915073" y="2537631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智能小车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841535" y="3486420"/>
            <a:ext cx="843427" cy="443226"/>
            <a:chOff x="666810" y="2586037"/>
            <a:chExt cx="468000" cy="245937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5" name="直接连接符 24"/>
          <p:cNvCxnSpPr>
            <a:stCxn id="23" idx="6"/>
          </p:cNvCxnSpPr>
          <p:nvPr/>
        </p:nvCxnSpPr>
        <p:spPr>
          <a:xfrm>
            <a:off x="2534033" y="3894085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15073" y="3457604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我的世界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841535" y="4406395"/>
            <a:ext cx="843427" cy="443226"/>
            <a:chOff x="666810" y="2586037"/>
            <a:chExt cx="468000" cy="245937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4" name="文本框 33"/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5" name="直接连接符 34"/>
          <p:cNvCxnSpPr>
            <a:stCxn id="33" idx="6"/>
          </p:cNvCxnSpPr>
          <p:nvPr/>
        </p:nvCxnSpPr>
        <p:spPr>
          <a:xfrm>
            <a:off x="2534033" y="4814060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15073" y="4377579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树莓派部署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6A556FC-256D-40E2-8332-8C32713D9F6B}"/>
              </a:ext>
            </a:extLst>
          </p:cNvPr>
          <p:cNvGrpSpPr/>
          <p:nvPr/>
        </p:nvGrpSpPr>
        <p:grpSpPr>
          <a:xfrm>
            <a:off x="1825253" y="5215742"/>
            <a:ext cx="843427" cy="443226"/>
            <a:chOff x="666810" y="2586037"/>
            <a:chExt cx="468000" cy="245937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ABE41FAE-70FB-46F7-BE22-9F15F1082B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6810" y="2621442"/>
              <a:ext cx="468000" cy="190800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B8AE482-61D9-4506-94D1-135C860EC888}"/>
                </a:ext>
              </a:extLst>
            </p:cNvPr>
            <p:cNvSpPr txBox="1"/>
            <p:nvPr userDrawn="1"/>
          </p:nvSpPr>
          <p:spPr>
            <a:xfrm>
              <a:off x="794494" y="2586037"/>
              <a:ext cx="212633" cy="245937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29531EC8-076A-4361-9BB9-91E878F6E715}"/>
              </a:ext>
            </a:extLst>
          </p:cNvPr>
          <p:cNvCxnSpPr>
            <a:stCxn id="38" idx="6"/>
          </p:cNvCxnSpPr>
          <p:nvPr/>
        </p:nvCxnSpPr>
        <p:spPr>
          <a:xfrm>
            <a:off x="2517751" y="5623407"/>
            <a:ext cx="4500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EF11A0F-028F-4E52-AD15-BC16E35D4EB6}"/>
              </a:ext>
            </a:extLst>
          </p:cNvPr>
          <p:cNvSpPr txBox="1"/>
          <p:nvPr/>
        </p:nvSpPr>
        <p:spPr>
          <a:xfrm>
            <a:off x="2898791" y="5186926"/>
            <a:ext cx="4387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进一步展望</a:t>
            </a:r>
          </a:p>
        </p:txBody>
      </p:sp>
    </p:spTree>
    <p:extLst>
      <p:ext uri="{BB962C8B-B14F-4D97-AF65-F5344CB8AC3E}">
        <p14:creationId xmlns:p14="http://schemas.microsoft.com/office/powerpoint/2010/main" val="3155251148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7886495" cy="492149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完成基本要求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通过四个舵机实现投石机投掷物块的功能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获得来自树莓派的数据，关于人脸和摄像头中心所相差的角度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通过角度改变投石机位置，从而瞄准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如果人脸超过五秒位置变动不大，则投掷小球，进行打击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投石机功能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2CAFC0-6915-427C-AED4-EDB62BFC78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8" y="4656214"/>
            <a:ext cx="2817345" cy="21130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DA2A43-55D2-42C4-A0DB-E25F942ADB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64" y="4663103"/>
            <a:ext cx="2817345" cy="21130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357597-F5FF-4C5B-B6DB-DF5D90C086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309" y="4663103"/>
            <a:ext cx="2817346" cy="211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75CB7D3-6AFF-45AA-B35D-55D9288B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代码如下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3936C7-9CAB-4515-BF46-77AA0E9ACF06}"/>
              </a:ext>
            </a:extLst>
          </p:cNvPr>
          <p:cNvSpPr txBox="1"/>
          <p:nvPr/>
        </p:nvSpPr>
        <p:spPr>
          <a:xfrm>
            <a:off x="586395" y="1630745"/>
            <a:ext cx="2799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主函数完成追踪转动以及按照指令射击等任务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72FA547-3420-40EE-8287-C7AE1C05FFC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95" y="2821026"/>
            <a:ext cx="3985605" cy="3734124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38CD8D-46CC-4F72-9F59-700FA139B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05" y="2091432"/>
            <a:ext cx="3741744" cy="32006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5FA4BF1-6C09-47B8-816C-B8CE7FCD97A1}"/>
              </a:ext>
            </a:extLst>
          </p:cNvPr>
          <p:cNvSpPr txBox="1"/>
          <p:nvPr/>
        </p:nvSpPr>
        <p:spPr>
          <a:xfrm>
            <a:off x="4572000" y="1635280"/>
            <a:ext cx="27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射击准备工作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363E79-59F0-4536-857D-10842B2508CA}"/>
              </a:ext>
            </a:extLst>
          </p:cNvPr>
          <p:cNvSpPr txBox="1"/>
          <p:nvPr/>
        </p:nvSpPr>
        <p:spPr>
          <a:xfrm>
            <a:off x="4680105" y="5228948"/>
            <a:ext cx="4186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射击</a:t>
            </a:r>
            <a:endParaRPr lang="en-US" altLang="zh-CN" dirty="0"/>
          </a:p>
          <a:p>
            <a:r>
              <a:rPr lang="en-US" altLang="zh-CN" dirty="0"/>
              <a:t>void shoot() {  </a:t>
            </a:r>
            <a:r>
              <a:rPr lang="en-US" altLang="zh-CN" dirty="0" err="1"/>
              <a:t>turnTo</a:t>
            </a:r>
            <a:r>
              <a:rPr lang="en-US" altLang="zh-CN" dirty="0"/>
              <a:t>(</a:t>
            </a:r>
            <a:r>
              <a:rPr lang="en-US" altLang="zh-CN" dirty="0" err="1"/>
              <a:t>lockServo,lockServo.read</a:t>
            </a:r>
            <a:r>
              <a:rPr lang="en-US" altLang="zh-CN" dirty="0"/>
              <a:t>(),130) ;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74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OpenCV </a:t>
            </a:r>
            <a:r>
              <a:rPr lang="zh-CN" altLang="en-US" dirty="0"/>
              <a:t>实现</a:t>
            </a:r>
            <a:r>
              <a:rPr lang="en-US" altLang="zh-CN" dirty="0"/>
              <a:t>Face detection </a:t>
            </a:r>
          </a:p>
          <a:p>
            <a:r>
              <a:rPr lang="zh-CN" altLang="en-US" dirty="0"/>
              <a:t>使用摄像头，检测图片中人脸</a:t>
            </a:r>
            <a:endParaRPr lang="en-US" altLang="zh-CN" dirty="0"/>
          </a:p>
          <a:p>
            <a:r>
              <a:rPr lang="zh-CN" altLang="en-US" dirty="0"/>
              <a:t>如果人脸多于一个则报错</a:t>
            </a:r>
            <a:endParaRPr lang="en-US" altLang="zh-CN" dirty="0"/>
          </a:p>
          <a:p>
            <a:r>
              <a:rPr lang="zh-CN" altLang="en-US" dirty="0"/>
              <a:t>检测人脸在图中的位置</a:t>
            </a:r>
            <a:endParaRPr lang="en-US" altLang="zh-CN" dirty="0"/>
          </a:p>
          <a:p>
            <a:r>
              <a:rPr lang="zh-CN" altLang="en-US" dirty="0"/>
              <a:t>并且获得两个数值，</a:t>
            </a:r>
            <a:r>
              <a:rPr lang="en-US" altLang="zh-CN" dirty="0"/>
              <a:t>angle:</a:t>
            </a:r>
            <a:r>
              <a:rPr lang="zh-CN" altLang="en-US" dirty="0"/>
              <a:t>人脸和摄像头中心所相差的角度，</a:t>
            </a:r>
            <a:r>
              <a:rPr lang="en-US" altLang="zh-CN" dirty="0"/>
              <a:t>dis</a:t>
            </a:r>
            <a:r>
              <a:rPr lang="zh-CN" altLang="en-US" dirty="0"/>
              <a:t>：人脸和摄像头之间的距离</a:t>
            </a:r>
            <a:endParaRPr lang="en-US" altLang="zh-CN" dirty="0"/>
          </a:p>
          <a:p>
            <a:r>
              <a:rPr lang="zh-CN" altLang="en-US" dirty="0"/>
              <a:t>并分别把这两个数据传输给，投石机和</a:t>
            </a:r>
            <a:r>
              <a:rPr lang="en-US" altLang="zh-CN" dirty="0" err="1"/>
              <a:t>Mcookie</a:t>
            </a:r>
            <a:r>
              <a:rPr lang="zh-CN" altLang="en-US" dirty="0"/>
              <a:t>小车</a:t>
            </a:r>
            <a:endParaRPr lang="en-US" altLang="zh-CN" dirty="0"/>
          </a:p>
          <a:p>
            <a:endParaRPr lang="en-US" altLang="zh-CN" dirty="0"/>
          </a:p>
          <a:p>
            <a:pPr marL="2286000" lvl="5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人脸检测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95A61D-3F20-4ADD-9E04-2EB257FC6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804" y="1097078"/>
            <a:ext cx="5898391" cy="46638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819C40-1A0A-4231-9FD7-E63C80814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4" y="2461225"/>
            <a:ext cx="5906012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613D2D8-0E32-41B1-B4C9-CA4ABFBF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核心代码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92244D2-9B7D-4B2C-B049-F93A3A0DF319}"/>
              </a:ext>
            </a:extLst>
          </p:cNvPr>
          <p:cNvSpPr txBox="1"/>
          <p:nvPr/>
        </p:nvSpPr>
        <p:spPr>
          <a:xfrm>
            <a:off x="655320" y="1625600"/>
            <a:ext cx="8295640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altLang="zh-CN" dirty="0"/>
              <a:t>for (</a:t>
            </a:r>
            <a:r>
              <a:rPr lang="en-US" altLang="zh-CN" dirty="0" err="1"/>
              <a:t>x,y,w,h</a:t>
            </a:r>
            <a:r>
              <a:rPr lang="en-US" altLang="zh-CN" dirty="0"/>
              <a:t>) in faces:</a:t>
            </a:r>
          </a:p>
          <a:p>
            <a:r>
              <a:rPr lang="en-US" altLang="zh-CN" dirty="0"/>
              <a:t>            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x_d</a:t>
            </a:r>
            <a:r>
              <a:rPr lang="en-US" altLang="zh-CN" dirty="0"/>
              <a:t>=</a:t>
            </a:r>
            <a:r>
              <a:rPr lang="en-US" altLang="zh-CN" dirty="0" err="1"/>
              <a:t>x+w</a:t>
            </a:r>
            <a:r>
              <a:rPr lang="en-US" altLang="zh-CN" dirty="0"/>
              <a:t>/2-325</a:t>
            </a:r>
          </a:p>
          <a:p>
            <a:r>
              <a:rPr lang="en-US" altLang="zh-CN" dirty="0"/>
              <a:t>            dis=(-0.88*w+220)   </a:t>
            </a:r>
          </a:p>
          <a:p>
            <a:r>
              <a:rPr lang="en-US" altLang="zh-CN" dirty="0"/>
              <a:t>           angle=</a:t>
            </a:r>
            <a:r>
              <a:rPr lang="en-US" altLang="zh-CN" dirty="0" err="1"/>
              <a:t>math.atan</a:t>
            </a:r>
            <a:r>
              <a:rPr lang="en-US" altLang="zh-CN" dirty="0"/>
              <a:t>(</a:t>
            </a:r>
            <a:r>
              <a:rPr lang="en-US" altLang="zh-CN" dirty="0" err="1"/>
              <a:t>x_d</a:t>
            </a:r>
            <a:r>
              <a:rPr lang="en-US" altLang="zh-CN" dirty="0"/>
              <a:t>/dis)/3.1415926535897*180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1C3401-FB81-465A-A4F2-1925FCF97896}"/>
              </a:ext>
            </a:extLst>
          </p:cNvPr>
          <p:cNvSpPr txBox="1"/>
          <p:nvPr/>
        </p:nvSpPr>
        <p:spPr>
          <a:xfrm flipH="1">
            <a:off x="574672" y="3102928"/>
            <a:ext cx="8456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if((</a:t>
            </a:r>
            <a:r>
              <a:rPr lang="en-US" altLang="zh-CN" dirty="0" err="1"/>
              <a:t>lastpos-currentpos</a:t>
            </a:r>
            <a:r>
              <a:rPr lang="en-US" altLang="zh-CN" dirty="0"/>
              <a:t>)&lt;5 and abs(angle)&lt;15):</a:t>
            </a:r>
          </a:p>
          <a:p>
            <a:pPr algn="just"/>
            <a:r>
              <a:rPr lang="en-US" altLang="zh-CN" dirty="0"/>
              <a:t>                shoot+=1</a:t>
            </a:r>
          </a:p>
          <a:p>
            <a:pPr algn="just"/>
            <a:r>
              <a:rPr lang="en-US" altLang="zh-CN" dirty="0"/>
              <a:t>        if(shoot&gt;10):</a:t>
            </a:r>
          </a:p>
          <a:p>
            <a:pPr algn="just"/>
            <a:r>
              <a:rPr lang="en-US" altLang="zh-CN" dirty="0"/>
              <a:t>            </a:t>
            </a:r>
            <a:r>
              <a:rPr lang="en-US" altLang="zh-CN" dirty="0" err="1"/>
              <a:t>mc.player.setTilePos</a:t>
            </a:r>
            <a:r>
              <a:rPr lang="en-US" altLang="zh-CN" dirty="0"/>
              <a:t>([0,-1000,0])</a:t>
            </a:r>
          </a:p>
          <a:p>
            <a:pPr algn="just"/>
            <a:r>
              <a:rPr lang="en-US" altLang="zh-CN" dirty="0" err="1"/>
              <a:t>time.sleep</a:t>
            </a:r>
            <a:r>
              <a:rPr lang="en-US" altLang="zh-CN" dirty="0"/>
              <a:t>(2)</a:t>
            </a:r>
          </a:p>
          <a:p>
            <a:pPr algn="just"/>
            <a:r>
              <a:rPr lang="en-US" altLang="zh-CN" dirty="0"/>
              <a:t>            shoot=0</a:t>
            </a:r>
          </a:p>
        </p:txBody>
      </p:sp>
    </p:spTree>
    <p:extLst>
      <p:ext uri="{BB962C8B-B14F-4D97-AF65-F5344CB8AC3E}">
        <p14:creationId xmlns:p14="http://schemas.microsoft.com/office/powerpoint/2010/main" val="362410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410A2-723A-4224-B196-DA4A8441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投石机功能展示</a:t>
            </a:r>
          </a:p>
        </p:txBody>
      </p:sp>
      <p:pic>
        <p:nvPicPr>
          <p:cNvPr id="3" name="WeChat_20191225102523">
            <a:hlinkClick r:id="" action="ppaction://media"/>
            <a:extLst>
              <a:ext uri="{FF2B5EF4-FFF2-40B4-BE49-F238E27FC236}">
                <a16:creationId xmlns:a16="http://schemas.microsoft.com/office/drawing/2014/main" id="{1B00A89E-7E92-4F18-AC63-866B17ED05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3480" y="2128082"/>
            <a:ext cx="731520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增加游戏难度</a:t>
            </a:r>
            <a:endParaRPr lang="en-US" altLang="zh-CN" dirty="0"/>
          </a:p>
          <a:p>
            <a:r>
              <a:rPr lang="zh-CN" altLang="en-US" dirty="0"/>
              <a:t>根据遥控指令进行前后移动控制投石机和人脸不要太远太近</a:t>
            </a:r>
            <a:endParaRPr lang="en-US" altLang="zh-CN" dirty="0"/>
          </a:p>
          <a:p>
            <a:r>
              <a:rPr lang="zh-CN" altLang="en-US" dirty="0"/>
              <a:t>可以进行打击</a:t>
            </a:r>
            <a:endParaRPr lang="en-US" altLang="zh-CN" dirty="0"/>
          </a:p>
          <a:p>
            <a:pPr marL="2286000" lvl="5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智能小车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6F8562-17BE-4DF0-B4FA-5F5FE92655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3564384"/>
            <a:ext cx="3409025" cy="2556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78CD90B-ECF4-43C0-880D-E0F11FE3DF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53" y="3668963"/>
            <a:ext cx="3269587" cy="24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20082"/>
      </p:ext>
    </p:extLst>
  </p:cSld>
  <p:clrMapOvr>
    <a:masterClrMapping/>
  </p:clrMapOvr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1244</TotalTime>
  <Words>608</Words>
  <Application>Microsoft Office PowerPoint</Application>
  <PresentationFormat>全屏显示(4:3)</PresentationFormat>
  <Paragraphs>85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微软雅黑</vt:lpstr>
      <vt:lpstr>Arial</vt:lpstr>
      <vt:lpstr>Calibri</vt:lpstr>
      <vt:lpstr>2016-VI主题-蓝</vt:lpstr>
      <vt:lpstr>开源硬件创客实践期末大作业汇报  ——Team6  </vt:lpstr>
      <vt:lpstr>项目介绍——攻城车 和 大逃杀</vt:lpstr>
      <vt:lpstr>目录 Contents</vt:lpstr>
      <vt:lpstr>投石机功能</vt:lpstr>
      <vt:lpstr>代码如下</vt:lpstr>
      <vt:lpstr>人脸检测</vt:lpstr>
      <vt:lpstr>核心代码</vt:lpstr>
      <vt:lpstr>投石机功能展示</vt:lpstr>
      <vt:lpstr>智能小车</vt:lpstr>
      <vt:lpstr>外设完成后</vt:lpstr>
      <vt:lpstr>代码如下</vt:lpstr>
      <vt:lpstr>我的世界</vt:lpstr>
      <vt:lpstr>PowerPoint 演示文稿</vt:lpstr>
      <vt:lpstr>树莓派部署</vt:lpstr>
      <vt:lpstr>进一步展望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姚 迪熙</cp:lastModifiedBy>
  <cp:revision>71</cp:revision>
  <dcterms:created xsi:type="dcterms:W3CDTF">2016-04-20T02:59:17Z</dcterms:created>
  <dcterms:modified xsi:type="dcterms:W3CDTF">2019-12-25T02:47:42Z</dcterms:modified>
</cp:coreProperties>
</file>